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98" r:id="rId2"/>
    <p:sldId id="263" r:id="rId3"/>
  </p:sldIdLst>
  <p:sldSz cx="12192000" cy="6858000"/>
  <p:notesSz cx="6797675" cy="9926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83FF"/>
    <a:srgbClr val="5A85FF"/>
    <a:srgbClr val="335AF8"/>
    <a:srgbClr val="5D84FC"/>
    <a:srgbClr val="3065FE"/>
    <a:srgbClr val="6B798E"/>
    <a:srgbClr val="BDD7FF"/>
    <a:srgbClr val="F9FAFF"/>
    <a:srgbClr val="0A1633"/>
    <a:srgbClr val="C3C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/>
    <p:restoredTop sz="94633"/>
  </p:normalViewPr>
  <p:slideViewPr>
    <p:cSldViewPr snapToGrid="0" snapToObjects="1">
      <p:cViewPr varScale="1">
        <p:scale>
          <a:sx n="73" d="100"/>
          <a:sy n="73" d="100"/>
        </p:scale>
        <p:origin x="5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jpeg>
</file>

<file path=ppt/media/image2.png>
</file>

<file path=ppt/media/image3.jpg>
</file>

<file path=ppt/media/image4.png>
</file>

<file path=ppt/media/image5.png>
</file>

<file path=ppt/media/image6.png>
</file>

<file path=ppt/media/image7.tiff>
</file>

<file path=ppt/media/image8.jpg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4AAE5883-D45B-6949-B73F-3C4FA5303A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>
                <a:solidFill>
                  <a:schemeClr val="bg1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浅色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34CF8DB-8ED0-914F-ACF1-411C74D580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标题占位符 1"/>
          <p:cNvSpPr>
            <a:spLocks noGrp="1"/>
          </p:cNvSpPr>
          <p:nvPr>
            <p:ph type="title"/>
          </p:nvPr>
        </p:nvSpPr>
        <p:spPr>
          <a:xfrm>
            <a:off x="2133599" y="3041443"/>
            <a:ext cx="8460966" cy="914400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algn="r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副标题 2"/>
          <p:cNvSpPr>
            <a:spLocks noGrp="1"/>
          </p:cNvSpPr>
          <p:nvPr>
            <p:ph type="subTitle" idx="1"/>
          </p:nvPr>
        </p:nvSpPr>
        <p:spPr>
          <a:xfrm>
            <a:off x="2133599" y="3980276"/>
            <a:ext cx="8460966" cy="931276"/>
          </a:xfrm>
          <a:prstGeom prst="rect">
            <a:avLst/>
          </a:prstGeom>
        </p:spPr>
        <p:txBody>
          <a:bodyPr>
            <a:normAutofit/>
          </a:bodyPr>
          <a:lstStyle>
            <a:lvl1pPr algn="r">
              <a:defRPr lang="zh-CN" altLang="en-US" sz="1600" dirty="0">
                <a:solidFill>
                  <a:srgbClr val="6B798E"/>
                </a:solidFill>
              </a:defRPr>
            </a:lvl1pPr>
          </a:lstStyle>
          <a:p>
            <a:pPr marL="0" lvl="0" indent="0" algn="r">
              <a:buNone/>
            </a:pPr>
            <a:r>
              <a:rPr lang="zh-CN" altLang="en-US" dirty="0"/>
              <a:t>单击以编辑母版副标题样式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6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05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F812300-B927-6E40-AA62-49DC4FD24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2F992C8-874D-3743-B104-01FA9EC4FD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43606" y="245971"/>
            <a:ext cx="1541057" cy="227018"/>
          </a:xfrm>
          <a:prstGeom prst="rect">
            <a:avLst/>
          </a:prstGeom>
        </p:spPr>
      </p:pic>
      <p:sp>
        <p:nvSpPr>
          <p:cNvPr id="11" name="圆角矩形 10">
            <a:extLst>
              <a:ext uri="{FF2B5EF4-FFF2-40B4-BE49-F238E27FC236}">
                <a16:creationId xmlns:a16="http://schemas.microsoft.com/office/drawing/2014/main" id="{F8B339DC-4E8C-744D-88E4-98C5AD5A395A}"/>
              </a:ext>
            </a:extLst>
          </p:cNvPr>
          <p:cNvSpPr/>
          <p:nvPr userDrawn="1"/>
        </p:nvSpPr>
        <p:spPr>
          <a:xfrm>
            <a:off x="0" y="330385"/>
            <a:ext cx="575424" cy="285207"/>
          </a:xfrm>
          <a:prstGeom prst="roundRect">
            <a:avLst>
              <a:gd name="adj" fmla="val 5953"/>
            </a:avLst>
          </a:prstGeom>
          <a:solidFill>
            <a:srgbClr val="306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66262-784A-4A1D-8B05-B41CF8D61C0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575424" y="232922"/>
            <a:ext cx="8451345" cy="48013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kumimoji="1" lang="zh-CN" altLang="en-US" sz="2800" b="0" i="0" baseline="0">
                <a:solidFill>
                  <a:srgbClr val="0A1633"/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4214647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9F275107-2154-8C47-BB9B-E0E0EE1F6FE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37ABAD-EFB0-FF41-BC57-AD919A0B0D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4" y="4254"/>
            <a:ext cx="12189136" cy="6853746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64A32B44-698F-C646-ADA8-04460FA4D23E}"/>
              </a:ext>
            </a:extLst>
          </p:cNvPr>
          <p:cNvSpPr txBox="1">
            <a:spLocks/>
          </p:cNvSpPr>
          <p:nvPr userDrawn="1"/>
        </p:nvSpPr>
        <p:spPr>
          <a:xfrm>
            <a:off x="3405052" y="3356115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b="0" i="0" dirty="0">
                <a:solidFill>
                  <a:schemeClr val="bg1"/>
                </a:solidFill>
                <a:latin typeface="Source Han Sans CN ExtraLight" panose="020B0200000000000000" pitchFamily="34" charset="-128"/>
                <a:ea typeface="Source Han Sans CN ExtraLight" panose="020B0200000000000000" pitchFamily="34" charset="-128"/>
              </a:rPr>
              <a:t>THANKS</a:t>
            </a:r>
            <a:endParaRPr kumimoji="1" lang="zh-CN" altLang="en-US" sz="8000" b="0" i="0" dirty="0">
              <a:solidFill>
                <a:schemeClr val="bg1"/>
              </a:solidFill>
              <a:latin typeface="Source Han Sans CN ExtraLight" panose="020B0200000000000000" pitchFamily="34" charset="-128"/>
              <a:ea typeface="Source Han Sans CN ExtraLight" panose="020B0200000000000000" pitchFamily="34" charset="-128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9157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1C539-AF56-0F43-9D47-B21D5E5EDBBB}" type="datetimeFigureOut">
              <a:rPr kumimoji="1" lang="zh-CN" altLang="en-US" smtClean="0"/>
              <a:t>2020/1/14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FDE1C-CEF3-3845-9B73-F5C43B263D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4645" y="3862201"/>
            <a:ext cx="8460966" cy="914400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ESP32 </a:t>
            </a:r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原生接入</a:t>
            </a:r>
            <a:r>
              <a:rPr kumimoji="1" lang="en-US" altLang="zh-CN" dirty="0" err="1">
                <a:latin typeface="思源黑体 CN" panose="020B0600000000000000" pitchFamily="34" charset="-128"/>
                <a:ea typeface="思源黑体 CN" panose="020B0600000000000000" pitchFamily="34" charset="-128"/>
              </a:rPr>
              <a:t>UCloud</a:t>
            </a:r>
            <a:r>
              <a:rPr kumimoji="1" lang="zh-CN" altLang="en-US" dirty="0">
                <a:latin typeface="思源黑体 CN" panose="020B0600000000000000" pitchFamily="34" charset="-128"/>
                <a:ea typeface="思源黑体 CN" panose="020B0600000000000000" pitchFamily="34" charset="-128"/>
              </a:rPr>
              <a:t>物联网平台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4" t="20677" r="18385" b="18539"/>
          <a:stretch/>
        </p:blipFill>
        <p:spPr>
          <a:xfrm>
            <a:off x="130629" y="5299765"/>
            <a:ext cx="1449900" cy="1403131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3827417" y="2730086"/>
            <a:ext cx="573024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4400" kern="1200" dirty="0">
                <a:solidFill>
                  <a:srgbClr val="0A163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1"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设备</a:t>
            </a:r>
            <a:r>
              <a:rPr kumimoji="1" lang="zh-CN" altLang="en-US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上云系列课程</a:t>
            </a:r>
            <a:r>
              <a:rPr kumimoji="1"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3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– </a:t>
            </a:r>
          </a:p>
        </p:txBody>
      </p:sp>
    </p:spTree>
    <p:extLst>
      <p:ext uri="{BB962C8B-B14F-4D97-AF65-F5344CB8AC3E}">
        <p14:creationId xmlns:p14="http://schemas.microsoft.com/office/powerpoint/2010/main" val="138842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" y="4254"/>
            <a:ext cx="12242800" cy="7200900"/>
          </a:xfrm>
          <a:prstGeom prst="rect">
            <a:avLst/>
          </a:prstGeom>
        </p:spPr>
      </p:pic>
      <p:sp>
        <p:nvSpPr>
          <p:cNvPr id="4" name="标题 1"/>
          <p:cNvSpPr txBox="1"/>
          <p:nvPr/>
        </p:nvSpPr>
        <p:spPr>
          <a:xfrm>
            <a:off x="3270581" y="5406838"/>
            <a:ext cx="4807131" cy="7989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zh-CN" sz="8000" dirty="0">
                <a:solidFill>
                  <a:schemeClr val="bg1"/>
                </a:solidFill>
                <a:latin typeface="Avenir Light" panose="020B0402020203020204" pitchFamily="34" charset="0"/>
              </a:rPr>
              <a:t>THANKS</a:t>
            </a:r>
            <a:endParaRPr kumimoji="1" lang="zh-CN" altLang="en-US" sz="80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297" y="282747"/>
            <a:ext cx="2290905" cy="30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057802" y="2644018"/>
            <a:ext cx="1921372" cy="19213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Cloud PPT模板">
      <a:majorFont>
        <a:latin typeface="Arial Black"/>
        <a:ea typeface="Source Han Sans CN Normal"/>
        <a:cs typeface=""/>
      </a:majorFont>
      <a:minorFont>
        <a:latin typeface="Arial"/>
        <a:ea typeface="Source Han Sans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1376</TotalTime>
  <Words>15</Words>
  <Application>Microsoft Office PowerPoint</Application>
  <PresentationFormat>宽屏</PresentationFormat>
  <Paragraphs>3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Avenir Light</vt:lpstr>
      <vt:lpstr>Source Han Sans CN ExtraLight</vt:lpstr>
      <vt:lpstr>Source Han Sans CN Normal</vt:lpstr>
      <vt:lpstr>黑体</vt:lpstr>
      <vt:lpstr>思源黑体 CN</vt:lpstr>
      <vt:lpstr>Arial</vt:lpstr>
      <vt:lpstr>Arial Black</vt:lpstr>
      <vt:lpstr>Office 主题​​</vt:lpstr>
      <vt:lpstr>ESP32 原生接入UCloud物联网平台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王君颖</dc:creator>
  <cp:lastModifiedBy>user</cp:lastModifiedBy>
  <cp:revision>314</cp:revision>
  <cp:lastPrinted>2019-10-09T05:54:36Z</cp:lastPrinted>
  <dcterms:created xsi:type="dcterms:W3CDTF">2019-09-24T11:37:36Z</dcterms:created>
  <dcterms:modified xsi:type="dcterms:W3CDTF">2020-01-14T09:01:28Z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2052-1.3.1.1688</vt:lpwstr>
  </property>
</Properties>
</file>

<file path=docProps/thumbnail.jpeg>
</file>